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660"/>
  </p:normalViewPr>
  <p:slideViewPr>
    <p:cSldViewPr>
      <p:cViewPr>
        <p:scale>
          <a:sx n="66" d="100"/>
          <a:sy n="66" d="100"/>
        </p:scale>
        <p:origin x="-1440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4E41-99C0-4AF8-A523-D27BAA67CBBA}" type="datetimeFigureOut">
              <a:rPr lang="fr-FR" smtClean="0"/>
              <a:t>08/09/2013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0479-FBF1-4FBD-BC00-9B39EA8AE8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3315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4E41-99C0-4AF8-A523-D27BAA67CBBA}" type="datetimeFigureOut">
              <a:rPr lang="fr-FR" smtClean="0"/>
              <a:t>08/09/2013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0479-FBF1-4FBD-BC00-9B39EA8AE8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43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4E41-99C0-4AF8-A523-D27BAA67CBBA}" type="datetimeFigureOut">
              <a:rPr lang="fr-FR" smtClean="0"/>
              <a:t>08/09/2013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0479-FBF1-4FBD-BC00-9B39EA8AE8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28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4E41-99C0-4AF8-A523-D27BAA67CBBA}" type="datetimeFigureOut">
              <a:rPr lang="fr-FR" smtClean="0"/>
              <a:t>08/09/2013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0479-FBF1-4FBD-BC00-9B39EA8AE8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183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4E41-99C0-4AF8-A523-D27BAA67CBBA}" type="datetimeFigureOut">
              <a:rPr lang="fr-FR" smtClean="0"/>
              <a:t>08/09/2013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0479-FBF1-4FBD-BC00-9B39EA8AE8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90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4E41-99C0-4AF8-A523-D27BAA67CBBA}" type="datetimeFigureOut">
              <a:rPr lang="fr-FR" smtClean="0"/>
              <a:t>08/09/2013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0479-FBF1-4FBD-BC00-9B39EA8AE8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44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4E41-99C0-4AF8-A523-D27BAA67CBBA}" type="datetimeFigureOut">
              <a:rPr lang="fr-FR" smtClean="0"/>
              <a:t>08/09/2013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0479-FBF1-4FBD-BC00-9B39EA8AE8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79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4E41-99C0-4AF8-A523-D27BAA67CBBA}" type="datetimeFigureOut">
              <a:rPr lang="fr-FR" smtClean="0"/>
              <a:t>08/09/2013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0479-FBF1-4FBD-BC00-9B39EA8AE8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56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4E41-99C0-4AF8-A523-D27BAA67CBBA}" type="datetimeFigureOut">
              <a:rPr lang="fr-FR" smtClean="0"/>
              <a:t>08/09/2013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0479-FBF1-4FBD-BC00-9B39EA8AE8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389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4E41-99C0-4AF8-A523-D27BAA67CBBA}" type="datetimeFigureOut">
              <a:rPr lang="fr-FR" smtClean="0"/>
              <a:t>08/09/2013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0479-FBF1-4FBD-BC00-9B39EA8AE8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17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4E41-99C0-4AF8-A523-D27BAA67CBBA}" type="datetimeFigureOut">
              <a:rPr lang="fr-FR" smtClean="0"/>
              <a:t>08/09/2013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0479-FBF1-4FBD-BC00-9B39EA8AE8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94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34E41-99C0-4AF8-A523-D27BAA67CBBA}" type="datetimeFigureOut">
              <a:rPr lang="fr-FR" smtClean="0"/>
              <a:t>08/09/2013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50479-FBF1-4FBD-BC00-9B39EA8AE8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417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journaliste peut-il, doit-il tout montrer?</a:t>
            </a:r>
            <a:r>
              <a:rPr lang="fr-FR" b="0" dirty="0" smtClean="0">
                <a:effectLst/>
              </a:rPr>
              <a:t/>
            </a:r>
            <a:br>
              <a:rPr lang="fr-FR" b="0" dirty="0" smtClean="0">
                <a:effectLst/>
              </a:rPr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612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journaliste peut-il, doit-il tout montrer?</a:t>
            </a:r>
            <a:r>
              <a:rPr lang="fr-FR" b="0" dirty="0" smtClean="0">
                <a:effectLst/>
              </a:rPr>
              <a:t/>
            </a:r>
            <a:br>
              <a:rPr lang="fr-FR" b="0" dirty="0" smtClean="0">
                <a:effectLst/>
              </a:rPr>
            </a:b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9218" name="Picture 2" descr="https://lh5.googleusercontent.com/gEH6DOHPidCnx3svEJBwkItPHqiZ5OpgxjuVznQGTXro5NwJRbzJLCCNTUGhta1bmom4x7kFWEbS6nREFid9laBZSovoihpXSmT9g_MC8Rxl6Q8b9kjuC00MkRU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" r="200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32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journaliste peut-il, doit-il tout montrer?</a:t>
            </a:r>
            <a:r>
              <a:rPr lang="fr-FR" b="0" dirty="0" smtClean="0">
                <a:effectLst/>
              </a:rPr>
              <a:t/>
            </a:r>
            <a:br>
              <a:rPr lang="fr-FR" b="0" dirty="0" smtClean="0">
                <a:effectLst/>
              </a:rPr>
            </a:b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https://lh6.googleusercontent.com/sD9omH7t0WqAtV60gy8YusDmEZECp7lHZ5H_BOj0u9eW9tBRuOCvoxn1Y7k2w6mogpVZiiZfjSSAaQwg2PPr9EMxCnr4WHNC44IW7cJwxTFU2afR-ltbA533K3c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5" r="1190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81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journaliste peut-il, doit-il tout montrer?</a:t>
            </a:r>
            <a:r>
              <a:rPr lang="fr-FR" b="0" dirty="0" smtClean="0">
                <a:effectLst/>
              </a:rPr>
              <a:t/>
            </a:r>
            <a:br>
              <a:rPr lang="fr-FR" b="0" dirty="0" smtClean="0">
                <a:effectLst/>
              </a:rPr>
            </a:b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https://lh3.googleusercontent.com/OTwFbn1KQACX5UFUICMi7Nxt0KmTivBTvRGUZcrArEDE1pJmQDXUruNKhbrqnyLbz7H2c80STBPJDDiG0Azv4Vs_4_liaLiJ6sJcRP8zrZSjIsgRwP9APCZyVyk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8" r="5508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8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journaliste peut-il, doit-il tout montrer?</a:t>
            </a:r>
            <a:r>
              <a:rPr lang="fr-FR" b="0" dirty="0" smtClean="0">
                <a:effectLst/>
              </a:rPr>
              <a:t/>
            </a:r>
            <a:br>
              <a:rPr lang="fr-FR" b="0" dirty="0" smtClean="0">
                <a:effectLst/>
              </a:rPr>
            </a:b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https://lh6.googleusercontent.com/RGjMdwne9I_DnCfi5bvDtNsuP-5Jgys_4F1qAFXYx0Rh4HAOIgNMFezfI3QFrC9l9B0Uq7s6JEh0Ajp0PyD9nZY-uOrUISa3QGAE4Tw35T37qT7T58z7lY0dNZ0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0" r="563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3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journaliste peut-il, doit-il tout montrer?</a:t>
            </a:r>
            <a:r>
              <a:rPr lang="fr-FR" b="0" dirty="0" smtClean="0">
                <a:effectLst/>
              </a:rPr>
              <a:t/>
            </a:r>
            <a:br>
              <a:rPr lang="fr-FR" b="0" dirty="0" smtClean="0">
                <a:effectLst/>
              </a:rPr>
            </a:b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https://lh5.googleusercontent.com/UK4O9v4scm-d8v1gWSToh7wYCSZL-O_wUE5CwHpmtazunbNasoxoKZ3tdMJ-0RudAw4HCRX0pd0HNgHPSf9Xl6wypgX0DdJtzIa5AxaKOgO7OhWALCuvP-_jyHw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0" r="1000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7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journaliste peut-il, doit-il tout montrer?</a:t>
            </a:r>
            <a:r>
              <a:rPr lang="fr-FR" b="0" dirty="0" smtClean="0">
                <a:effectLst/>
              </a:rPr>
              <a:t/>
            </a:r>
            <a:br>
              <a:rPr lang="fr-FR" b="0" dirty="0" smtClean="0">
                <a:effectLst/>
              </a:rPr>
            </a:b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 descr="https://lh5.googleusercontent.com/iHj128YJwKD0owzlVvQiULoAqaQDqB3osk9zByuqt7gajrnoqmd1VPUOS4MSk-O53fp1UI8yRlKWrxW_PH03xkagTDPV-KKkncU_Gzhy_mMS1VAE9mz1WciAKuc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34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journaliste peut-il, doit-il tout montrer?</a:t>
            </a:r>
            <a:r>
              <a:rPr lang="fr-FR" b="0" dirty="0" smtClean="0">
                <a:effectLst/>
              </a:rPr>
              <a:t/>
            </a:r>
            <a:br>
              <a:rPr lang="fr-FR" b="0" dirty="0" smtClean="0">
                <a:effectLst/>
              </a:rPr>
            </a:b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 descr="https://lh4.googleusercontent.com/LZHv-_WbdYiqR4BpgOsM-gzObS-_L8f53BQNUhP-Y_wxK6sOzN77xbLAx5uemTyF8Cdv4xHqNlC4e-4VIEkYM6ZK7IBqrNDetH-2_LjymW_fsACdR1eHS26Vwyk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17" b="10317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56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journaliste peut-il, doit-il tout montrer?</a:t>
            </a:r>
            <a:r>
              <a:rPr lang="fr-FR" b="0" dirty="0" smtClean="0">
                <a:effectLst/>
              </a:rPr>
              <a:t/>
            </a:r>
            <a:br>
              <a:rPr lang="fr-FR" b="0" dirty="0" smtClean="0">
                <a:effectLst/>
              </a:rPr>
            </a:b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0" name="Picture 2" descr="https://lh6.googleusercontent.com/HfkklGiRJ4whga74nIhoFaOUoBqb4sE7oBF1z0daMrl-Hnw8zF1ZyjkKwvcHSF875wGdpk_if1iJBA0HnBUl690_NbTL-frMmZ7qU19IouxBFTFxkPZfz8y6ja0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15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journaliste peut-il, doit-il tout montrer?</a:t>
            </a:r>
            <a:r>
              <a:rPr lang="fr-FR" b="0" dirty="0" smtClean="0">
                <a:effectLst/>
              </a:rPr>
              <a:t/>
            </a:r>
            <a:br>
              <a:rPr lang="fr-FR" b="0" dirty="0" smtClean="0">
                <a:effectLst/>
              </a:rPr>
            </a:b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8194" name="Picture 2" descr="https://lh3.googleusercontent.com/HlDeT_G4DNyMzJbW5m3eIGtjsU-SfH-ZBEQ0LqlK4DGzHg0NdovfGtRahSUXYMkUued35qxOoGHlR_Ulcr5NzxFPASZC26DofOXhWX1oiT7OobE1_Q8i0FzQGzs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" r="79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119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80</Words>
  <Application>Microsoft Office PowerPoint</Application>
  <PresentationFormat>Affichage à l'écran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Un journaliste peut-il, doit-il tout montrer? </vt:lpstr>
      <vt:lpstr>Un journaliste peut-il, doit-il tout montrer? </vt:lpstr>
      <vt:lpstr>Un journaliste peut-il, doit-il tout montrer? </vt:lpstr>
      <vt:lpstr>Un journaliste peut-il, doit-il tout montrer? </vt:lpstr>
      <vt:lpstr>Un journaliste peut-il, doit-il tout montrer? </vt:lpstr>
      <vt:lpstr>Un journaliste peut-il, doit-il tout montrer? </vt:lpstr>
      <vt:lpstr>Un journaliste peut-il, doit-il tout montrer? </vt:lpstr>
      <vt:lpstr>Un journaliste peut-il, doit-il tout montrer? </vt:lpstr>
      <vt:lpstr>Un journaliste peut-il, doit-il tout montrer? </vt:lpstr>
      <vt:lpstr>Un journaliste peut-il, doit-il tout montrer?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Karine</dc:creator>
  <cp:lastModifiedBy>Karine</cp:lastModifiedBy>
  <cp:revision>5</cp:revision>
  <dcterms:created xsi:type="dcterms:W3CDTF">2013-09-08T19:47:52Z</dcterms:created>
  <dcterms:modified xsi:type="dcterms:W3CDTF">2013-09-09T10:51:09Z</dcterms:modified>
</cp:coreProperties>
</file>