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1" r:id="rId4"/>
    <p:sldId id="276" r:id="rId5"/>
    <p:sldId id="272" r:id="rId6"/>
    <p:sldId id="275" r:id="rId7"/>
    <p:sldId id="273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504" y="1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C459-CF4F-458C-83ED-41F1163CE974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F669-8063-4CE4-A29A-C1060B38D35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Gide construit-il ses personnages?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Bernard </a:t>
            </a:r>
            <a:r>
              <a:rPr lang="fr-FR" dirty="0" err="1" smtClean="0"/>
              <a:t>Profitendieu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Lafcadio</a:t>
            </a:r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Fils </a:t>
            </a:r>
            <a:r>
              <a:rPr lang="fr-FR" dirty="0"/>
              <a:t>illégitime,17 ans, Ami </a:t>
            </a:r>
            <a:r>
              <a:rPr lang="fr-FR" dirty="0" smtClean="0"/>
              <a:t>d’Olivier</a:t>
            </a:r>
          </a:p>
          <a:p>
            <a:pPr lvl="0"/>
            <a:r>
              <a:rPr lang="fr-FR" dirty="0" smtClean="0"/>
              <a:t> </a:t>
            </a:r>
            <a:r>
              <a:rPr lang="fr-FR" dirty="0"/>
              <a:t>Devient secrétaire d’Edouard puis y renonce</a:t>
            </a:r>
          </a:p>
          <a:p>
            <a:pPr lvl="0"/>
            <a:r>
              <a:rPr lang="fr-FR" dirty="0"/>
              <a:t>Surveillant dans la pension Vedel</a:t>
            </a:r>
          </a:p>
          <a:p>
            <a:pPr lvl="0"/>
            <a:r>
              <a:rPr lang="fr-FR" dirty="0"/>
              <a:t>Reçu au bac</a:t>
            </a:r>
          </a:p>
          <a:p>
            <a:pPr lvl="0"/>
            <a:r>
              <a:rPr lang="fr-FR" dirty="0"/>
              <a:t>Rencontre un ange</a:t>
            </a:r>
          </a:p>
          <a:p>
            <a:endParaRPr lang="fr-FR" dirty="0"/>
          </a:p>
        </p:txBody>
      </p:sp>
      <p:pic>
        <p:nvPicPr>
          <p:cNvPr id="4" name="Image 3" descr="https://i.pinimg.com/originals/eb/e7/9c/ebe79c4ffc8d24238c28d133fe009d5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173439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Olivier </a:t>
            </a:r>
            <a:r>
              <a:rPr lang="fr-FR" dirty="0" err="1" smtClean="0"/>
              <a:t>Molinier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Marc Allégret</a:t>
            </a:r>
          </a:p>
          <a:p>
            <a:r>
              <a:rPr lang="fr-FR" dirty="0" smtClean="0"/>
              <a:t>P.333 Faux-Monnayeurs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Bachelier </a:t>
            </a:r>
          </a:p>
          <a:p>
            <a:pPr lvl="0"/>
            <a:r>
              <a:rPr lang="fr-FR" dirty="0"/>
              <a:t>A</a:t>
            </a:r>
            <a:r>
              <a:rPr lang="fr-FR" dirty="0" smtClean="0"/>
              <a:t>imé </a:t>
            </a:r>
            <a:r>
              <a:rPr lang="fr-FR" dirty="0"/>
              <a:t>d’Edouard, son oncle, convoité par Passavant</a:t>
            </a:r>
          </a:p>
          <a:p>
            <a:r>
              <a:rPr lang="fr-FR" dirty="0"/>
              <a:t>Ami de Lucien Bercail, jeune poète et de </a:t>
            </a:r>
            <a:r>
              <a:rPr lang="fr-FR" dirty="0" err="1" smtClean="0"/>
              <a:t>Dhurmer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Jaloux de la relation entre Bernard et </a:t>
            </a:r>
            <a:r>
              <a:rPr lang="fr-FR" dirty="0" smtClean="0"/>
              <a:t> Edouard</a:t>
            </a:r>
          </a:p>
          <a:p>
            <a:pPr lvl="0"/>
            <a:r>
              <a:rPr lang="fr-FR" dirty="0"/>
              <a:t>Séjourne en Corse avec Passavant</a:t>
            </a:r>
          </a:p>
          <a:p>
            <a:pPr lvl="0"/>
            <a:r>
              <a:rPr lang="fr-FR" dirty="0"/>
              <a:t>Tentative de suicide</a:t>
            </a:r>
          </a:p>
          <a:p>
            <a:endParaRPr lang="fr-FR" dirty="0"/>
          </a:p>
        </p:txBody>
      </p:sp>
      <p:pic>
        <p:nvPicPr>
          <p:cNvPr id="4" name="Image 3" descr="Résultat de recherche d'images pour &quot;ROB LOWE JEUN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313894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Edouard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Gide </a:t>
            </a:r>
          </a:p>
          <a:p>
            <a:r>
              <a:rPr lang="fr-FR" dirty="0" smtClean="0"/>
              <a:t>p. 67 du Journal des Faux-Monnayeurs</a:t>
            </a:r>
          </a:p>
          <a:p>
            <a:r>
              <a:rPr lang="fr-FR" dirty="0" smtClean="0"/>
              <a:t>P.210 des Faux-Monnayeurs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Homme de Lettres et romancier ( le roman Les </a:t>
            </a:r>
            <a:r>
              <a:rPr lang="fr-FR" dirty="0" err="1"/>
              <a:t>faux-Monnayeurs</a:t>
            </a:r>
            <a:r>
              <a:rPr lang="fr-FR" dirty="0"/>
              <a:t> inachevé)</a:t>
            </a:r>
          </a:p>
          <a:p>
            <a:pPr lvl="0"/>
            <a:r>
              <a:rPr lang="fr-FR" dirty="0"/>
              <a:t>Rentier</a:t>
            </a:r>
          </a:p>
          <a:p>
            <a:pPr lvl="0"/>
            <a:r>
              <a:rPr lang="fr-FR" dirty="0"/>
              <a:t>38, 39 ans</a:t>
            </a:r>
          </a:p>
          <a:p>
            <a:pPr lvl="0"/>
            <a:r>
              <a:rPr lang="fr-FR" dirty="0" smtClean="0"/>
              <a:t>Protestant</a:t>
            </a:r>
            <a:endParaRPr lang="fr-FR" dirty="0"/>
          </a:p>
          <a:p>
            <a:pPr lvl="0"/>
            <a:r>
              <a:rPr lang="fr-FR" dirty="0" smtClean="0"/>
              <a:t>Oncle </a:t>
            </a:r>
            <a:r>
              <a:rPr lang="fr-FR" dirty="0"/>
              <a:t>d’Olivier, Vincent ,</a:t>
            </a:r>
            <a:r>
              <a:rPr lang="fr-FR" dirty="0" smtClean="0"/>
              <a:t>Georges</a:t>
            </a:r>
          </a:p>
          <a:p>
            <a:pPr lvl="0"/>
            <a:r>
              <a:rPr lang="fr-FR" dirty="0" smtClean="0"/>
              <a:t>Amoureux d’Olivier (p.103)</a:t>
            </a:r>
          </a:p>
          <a:p>
            <a:pPr lvl="0"/>
            <a:r>
              <a:rPr lang="fr-FR" dirty="0" smtClean="0"/>
              <a:t>Amoureux de Laura?</a:t>
            </a:r>
          </a:p>
          <a:p>
            <a:pPr lvl="0"/>
            <a:r>
              <a:rPr lang="fr-FR" dirty="0"/>
              <a:t>Connait Passavant mais ne l’apprécie pas beaucoup</a:t>
            </a:r>
          </a:p>
          <a:p>
            <a:pPr lvl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 descr="Résultat de recherche d'images pour &quot;Lorànt Deutsch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71480"/>
            <a:ext cx="1507359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Sophroniska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Eugénia</a:t>
            </a:r>
            <a:r>
              <a:rPr lang="fr-FR" dirty="0" smtClean="0"/>
              <a:t> </a:t>
            </a:r>
            <a:r>
              <a:rPr lang="fr-FR" dirty="0" err="1" smtClean="0"/>
              <a:t>Sokolnicka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/>
          <a:lstStyle/>
          <a:p>
            <a:pPr lvl="0"/>
            <a:r>
              <a:rPr lang="fr-FR" dirty="0"/>
              <a:t>Docteur en médecine</a:t>
            </a:r>
          </a:p>
          <a:p>
            <a:pPr lvl="0"/>
            <a:r>
              <a:rPr lang="fr-FR" dirty="0"/>
              <a:t>Polonaise</a:t>
            </a:r>
          </a:p>
          <a:p>
            <a:pPr lvl="0"/>
            <a:r>
              <a:rPr lang="fr-FR" dirty="0"/>
              <a:t>Psychanalyste</a:t>
            </a:r>
          </a:p>
          <a:p>
            <a:pPr lvl="0"/>
            <a:r>
              <a:rPr lang="fr-FR" dirty="0"/>
              <a:t>Remet le talisman à </a:t>
            </a:r>
            <a:r>
              <a:rPr lang="fr-FR" dirty="0" err="1" smtClean="0"/>
              <a:t>Strouvilhou</a:t>
            </a:r>
            <a:endParaRPr lang="fr-FR" dirty="0" smtClean="0"/>
          </a:p>
          <a:p>
            <a:pPr lvl="0"/>
            <a:r>
              <a:rPr lang="fr-FR" dirty="0" smtClean="0"/>
              <a:t>Edouard remet en question ses théories et applications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66"/>
            <a:ext cx="1591945" cy="153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Sarah Vedel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Elisabeth Van </a:t>
            </a:r>
            <a:r>
              <a:rPr lang="fr-FR" dirty="0" err="1" smtClean="0"/>
              <a:t>Rysselberg</a:t>
            </a:r>
            <a:endParaRPr lang="fr-FR" dirty="0" smtClean="0"/>
          </a:p>
          <a:p>
            <a:r>
              <a:rPr lang="fr-FR" dirty="0" smtClean="0"/>
              <a:t>Sarah </a:t>
            </a:r>
            <a:r>
              <a:rPr lang="fr-FR" dirty="0" err="1" smtClean="0"/>
              <a:t>Breitenstein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Jeune fille émancipée</a:t>
            </a:r>
          </a:p>
          <a:p>
            <a:pPr lvl="0"/>
            <a:r>
              <a:rPr lang="fr-FR" dirty="0"/>
              <a:t>Etudiante</a:t>
            </a:r>
          </a:p>
          <a:p>
            <a:pPr lvl="0"/>
            <a:r>
              <a:rPr lang="fr-FR" dirty="0" smtClean="0"/>
              <a:t>Amante </a:t>
            </a:r>
            <a:r>
              <a:rPr lang="fr-FR" dirty="0"/>
              <a:t>de Bernard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1115914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Vincent </a:t>
            </a:r>
            <a:r>
              <a:rPr lang="fr-FR" dirty="0" err="1" smtClean="0"/>
              <a:t>Molinier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Frère aîné d’Emile </a:t>
            </a:r>
            <a:r>
              <a:rPr lang="fr-FR" dirty="0" err="1" smtClean="0"/>
              <a:t>Ambresin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Achève ses études de médecine</a:t>
            </a:r>
          </a:p>
          <a:p>
            <a:pPr lvl="0"/>
            <a:r>
              <a:rPr lang="fr-FR" dirty="0"/>
              <a:t>Environ 28 ans</a:t>
            </a:r>
          </a:p>
          <a:p>
            <a:pPr lvl="0"/>
            <a:r>
              <a:rPr lang="fr-FR" dirty="0"/>
              <a:t>Noie probablement Lady Griffith </a:t>
            </a:r>
            <a:endParaRPr lang="fr-FR" dirty="0" smtClean="0"/>
          </a:p>
          <a:p>
            <a:pPr lvl="0"/>
            <a:r>
              <a:rPr lang="fr-FR" dirty="0"/>
              <a:t>+ Laura </a:t>
            </a:r>
            <a:r>
              <a:rPr lang="fr-FR" dirty="0" err="1"/>
              <a:t>Douviers</a:t>
            </a:r>
            <a:r>
              <a:rPr lang="fr-FR" dirty="0"/>
              <a:t> ( un enfant à naître) + Lady Griffith</a:t>
            </a:r>
          </a:p>
          <a:p>
            <a:endParaRPr lang="fr-FR" dirty="0"/>
          </a:p>
        </p:txBody>
      </p:sp>
      <p:pic>
        <p:nvPicPr>
          <p:cNvPr id="4" name="Image 3" descr="Résultat de recherche d'images pour &quot;ACTEUR GENTIL 28 ANS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46170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Robert de Passavant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Cocteau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dirty="0"/>
              <a:t>30 ans Vicomte puis comte</a:t>
            </a:r>
          </a:p>
          <a:p>
            <a:pPr lvl="0"/>
            <a:r>
              <a:rPr lang="fr-FR" dirty="0"/>
              <a:t>Ecrivain à </a:t>
            </a:r>
            <a:r>
              <a:rPr lang="fr-FR" dirty="0" smtClean="0"/>
              <a:t>succès, plagiaire</a:t>
            </a:r>
            <a:endParaRPr lang="fr-FR" dirty="0"/>
          </a:p>
          <a:p>
            <a:pPr lvl="0"/>
            <a:r>
              <a:rPr lang="fr-FR" dirty="0"/>
              <a:t>Parmi ses relations Pierre de </a:t>
            </a:r>
            <a:r>
              <a:rPr lang="fr-FR" dirty="0" err="1"/>
              <a:t>Brouville</a:t>
            </a:r>
            <a:r>
              <a:rPr lang="fr-FR" dirty="0"/>
              <a:t> qui tient une maison de jeu pour gens du monde, le prince de Monaco, le chef de cabinet à la Justice…</a:t>
            </a:r>
          </a:p>
          <a:p>
            <a:pPr lvl="0"/>
            <a:r>
              <a:rPr lang="fr-FR" dirty="0"/>
              <a:t>Détourne Olivier du droit </a:t>
            </a:r>
            <a:r>
              <a:rPr lang="fr-FR" dirty="0" smtClean="0"/>
              <a:t>chemin</a:t>
            </a:r>
          </a:p>
          <a:p>
            <a:pPr lvl="0"/>
            <a:r>
              <a:rPr lang="fr-FR" dirty="0" smtClean="0"/>
              <a:t>Dangereux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http://cdn.skim.gs/images/bb03c47a5970e09b2f00/ewan-and-jude-a-close-up-of-jude-law-as-wat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0902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Pauline </a:t>
            </a:r>
            <a:r>
              <a:rPr lang="fr-FR" dirty="0" err="1" smtClean="0"/>
              <a:t>Molinier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Suzanne Allégret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Mère au foyer</a:t>
            </a:r>
          </a:p>
          <a:p>
            <a:endParaRPr lang="fr-FR" dirty="0"/>
          </a:p>
        </p:txBody>
      </p:sp>
      <p:pic>
        <p:nvPicPr>
          <p:cNvPr id="4" name="Image 3" descr="http://img0.ndsstatic.com/val%E9rie-bonneton/valerie-bonneton-veut-se-consacrer-a-sa-carriere_75886_w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43"/>
            <a:ext cx="108140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M. et Mme de La Pérouse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Marc </a:t>
            </a:r>
            <a:r>
              <a:rPr lang="fr-FR" dirty="0" err="1" smtClean="0"/>
              <a:t>Delanux</a:t>
            </a:r>
            <a:r>
              <a:rPr lang="fr-FR" dirty="0" smtClean="0"/>
              <a:t> et sa femme </a:t>
            </a:r>
          </a:p>
          <a:p>
            <a:r>
              <a:rPr lang="fr-FR" dirty="0" smtClean="0"/>
              <a:t>P. 75 du Journal des Faux-Monnayeurs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Ancien professeur de piano</a:t>
            </a:r>
          </a:p>
          <a:p>
            <a:pPr lvl="0"/>
            <a:r>
              <a:rPr lang="fr-FR" dirty="0"/>
              <a:t>Ami d’Edouard</a:t>
            </a:r>
          </a:p>
          <a:p>
            <a:pPr lvl="0"/>
            <a:r>
              <a:rPr lang="fr-FR" dirty="0"/>
              <a:t>Dépressif, tente de se suicider</a:t>
            </a:r>
          </a:p>
          <a:p>
            <a:pPr lvl="0"/>
            <a:r>
              <a:rPr lang="fr-FR" dirty="0"/>
              <a:t>Se sent persécuté par sa femme</a:t>
            </a:r>
          </a:p>
          <a:p>
            <a:pPr>
              <a:buNone/>
            </a:pPr>
            <a:r>
              <a:rPr lang="fr-FR" dirty="0" smtClean="0"/>
              <a:t>---------------------------</a:t>
            </a:r>
          </a:p>
          <a:p>
            <a:pPr lvl="0"/>
            <a:r>
              <a:rPr lang="fr-FR" dirty="0"/>
              <a:t>Acariâtre</a:t>
            </a:r>
          </a:p>
          <a:p>
            <a:r>
              <a:rPr lang="fr-FR" dirty="0"/>
              <a:t>Placée en maison de retraite</a:t>
            </a:r>
          </a:p>
        </p:txBody>
      </p:sp>
      <p:pic>
        <p:nvPicPr>
          <p:cNvPr id="4" name="Image 3" descr="http://img.voi.pmdstatic.net/fit/http.3A.2F.2Fprd2-bone-image.2Es3-website-eu-west-1.2Eamazonaws.2Ecom.2Fprismamedia_people.2F2017.2F06.2F30.2Fe4dc3fa4-13d8-47dc-883c-c58eb62ef07f.2Ejpeg/380x285/quality/80/michel-piccol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1121957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s1.lprs1.fr/images/2017/01/29/6632994_1_300x3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886047" cy="8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Laura Vedel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Belle sœur de Gide Valentine Rondeaux ( la sœur de Madeleine)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27 ans</a:t>
            </a:r>
          </a:p>
          <a:p>
            <a:pPr lvl="0"/>
            <a:r>
              <a:rPr lang="fr-FR" dirty="0"/>
              <a:t>Enceinte de Vincent , sanatorium</a:t>
            </a:r>
          </a:p>
          <a:p>
            <a:pPr lvl="0"/>
            <a:r>
              <a:rPr lang="fr-FR" dirty="0"/>
              <a:t>Avoue à son mari que l’enfant n’est pas de lui</a:t>
            </a:r>
          </a:p>
          <a:p>
            <a:pPr lvl="0"/>
            <a:r>
              <a:rPr lang="fr-FR" dirty="0"/>
              <a:t>Il lui pardonne mais veut un duel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Image associé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161540" cy="12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b="1" dirty="0" smtClean="0"/>
              <a:t>Les personnages</a:t>
            </a:r>
            <a:br>
              <a:rPr lang="fr-FR" sz="3200" b="1" dirty="0" smtClean="0"/>
            </a:br>
            <a:r>
              <a:rPr lang="fr-FR" sz="3200" b="1" dirty="0" smtClean="0"/>
              <a:t>a) </a:t>
            </a:r>
            <a:r>
              <a:rPr lang="fr-FR" sz="3200" b="1" dirty="0" smtClean="0"/>
              <a:t>Les sources d’inspiration ( lien possible avec le caractère autobiographique de l’œuvre)</a:t>
            </a:r>
            <a:br>
              <a:rPr lang="fr-FR" sz="3200" b="1" dirty="0" smtClean="0"/>
            </a:b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 </a:t>
            </a:r>
            <a:r>
              <a:rPr lang="fr-FR" i="1" dirty="0" smtClean="0"/>
              <a:t>Le difficile c’est d’inventer, là où le souvenir vous retient</a:t>
            </a:r>
            <a:r>
              <a:rPr lang="fr-FR" dirty="0" smtClean="0"/>
              <a:t>  (p.76 du Journal des Faux-Monnayeurs)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Georges </a:t>
            </a:r>
            <a:r>
              <a:rPr lang="fr-FR" dirty="0" err="1" smtClean="0"/>
              <a:t>Molinier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Yves Allégret frère cadet de Marc Allégret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/>
          <a:lstStyle/>
          <a:p>
            <a:pPr lvl="0"/>
            <a:r>
              <a:rPr lang="fr-FR" dirty="0"/>
              <a:t>Adolescent dévoyé et vicieux</a:t>
            </a:r>
          </a:p>
          <a:p>
            <a:pPr lvl="0"/>
            <a:r>
              <a:rPr lang="fr-FR" dirty="0"/>
              <a:t>13 ans</a:t>
            </a:r>
          </a:p>
          <a:p>
            <a:pPr lvl="0"/>
            <a:r>
              <a:rPr lang="fr-FR" dirty="0"/>
              <a:t>Elève à la </a:t>
            </a:r>
            <a:r>
              <a:rPr lang="fr-FR" dirty="0" smtClean="0"/>
              <a:t>pension Vedel </a:t>
            </a:r>
            <a:r>
              <a:rPr lang="fr-FR" dirty="0" err="1"/>
              <a:t>Azais</a:t>
            </a:r>
            <a:r>
              <a:rPr lang="fr-FR" dirty="0"/>
              <a:t> </a:t>
            </a:r>
          </a:p>
          <a:p>
            <a:pPr lvl="0"/>
            <a:r>
              <a:rPr lang="fr-FR" dirty="0" smtClean="0"/>
              <a:t>Faux-monnayeur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Image 3" descr="http://68.media.tumblr.com/52cf89b4c494e74bc2e7bc8e70d4ccb2/tumblr_mwbu65LmsR1roljz3o3_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114550" cy="14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i="1" dirty="0" smtClean="0"/>
              <a:t>Ce qui manque à chacun de mes héros, que j’ai taillé dans ma chair même; c’est ce peu de bon sens qui me retient de pousser aussi loin qu’eux leur folie</a:t>
            </a: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« Ce qui manque à chacun de mes héros, que j'ai taillés dans ma chair même, </a:t>
            </a:r>
            <a:r>
              <a:rPr lang="fr-FR" dirty="0"/>
              <a:t>dit Gide</a:t>
            </a:r>
            <a:r>
              <a:rPr lang="fr-FR" i="1" dirty="0"/>
              <a:t>, c'est ce peu de bon sens qui me retient de pousser aussi loin  qu'eux leurs folies.» </a:t>
            </a:r>
            <a:r>
              <a:rPr lang="fr-FR" dirty="0"/>
              <a:t>Ce qui leur manque : entendez, non ce qui leur fait défaut, mais ce dont l'absence même fait leur force et leur essence de héros de roman; car ce bon sens dont parle Gide et </a:t>
            </a:r>
            <a:r>
              <a:rPr lang="fr-FR" b="1" dirty="0"/>
              <a:t>qui sépare le monde de la réalité du monde romanesque, c'est le sens du réel</a:t>
            </a:r>
            <a:r>
              <a:rPr lang="fr-FR" dirty="0"/>
              <a:t>. Que ne ferions-nous si nous n'étions pas raisonnables ! Nous toucherions l'oreille du patron, comme </a:t>
            </a:r>
            <a:r>
              <a:rPr lang="fr-FR" dirty="0" err="1"/>
              <a:t>Salavin</a:t>
            </a:r>
            <a:r>
              <a:rPr lang="fr-FR" dirty="0"/>
              <a:t>, nous escaladerions la fenêtre de notre maîtresse, comme Julien Sorel, nous quitterions brusquement la maison paternelle, comme Bernard </a:t>
            </a:r>
            <a:r>
              <a:rPr lang="fr-FR" dirty="0" err="1"/>
              <a:t>Profitendieu</a:t>
            </a:r>
            <a:r>
              <a:rPr lang="fr-FR" dirty="0"/>
              <a:t>. Bref, nous vivrions dangereusement dans un monde où tout est possible, –si nous étions des héros de roman.</a:t>
            </a:r>
            <a:r>
              <a:rPr lang="fr-FR" i="1" dirty="0"/>
              <a:t/>
            </a:r>
            <a:br>
              <a:rPr lang="fr-FR" i="1" dirty="0"/>
            </a:br>
            <a:r>
              <a:rPr lang="fr-FR" dirty="0"/>
              <a:t>Guy Michaud, </a:t>
            </a:r>
            <a:r>
              <a:rPr lang="fr-FR" i="1" dirty="0"/>
              <a:t>L'œuvre et ses techniques.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Les meilleures parties de mon roman sont celles d’invention pure 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i="1" dirty="0" smtClean="0"/>
              <a:t>   Je m’explique assez bien la formation d’un personnage imaginaire et de quel rebut de soi-même il est fait</a:t>
            </a:r>
            <a:r>
              <a:rPr lang="fr-FR" dirty="0" smtClean="0"/>
              <a:t>. (JDFM p. 86)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Le mauvais romancier… qui ils sont </a:t>
            </a:r>
            <a:r>
              <a:rPr lang="fr-FR" dirty="0" smtClean="0"/>
              <a:t> p/ 85 du Journal des Faux-Monnayeurs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 journal des </a:t>
            </a:r>
            <a:r>
              <a:rPr lang="fr-FR" dirty="0"/>
              <a:t>F</a:t>
            </a:r>
            <a:r>
              <a:rPr lang="fr-FR" dirty="0" smtClean="0"/>
              <a:t>aux-Monnayeurs p. 22</a:t>
            </a:r>
          </a:p>
          <a:p>
            <a:r>
              <a:rPr lang="fr-FR" dirty="0" smtClean="0"/>
              <a:t>Les faux Monnayeurs p.194/ p. 226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Passe son enfance en Pologne / Confié par sa mère à Mme Sophronisca à cause de  ses troubles nerveux / est soigné en Suisse à </a:t>
            </a:r>
            <a:r>
              <a:rPr lang="fr-FR" dirty="0" err="1"/>
              <a:t>Saas</a:t>
            </a:r>
            <a:r>
              <a:rPr lang="fr-FR" dirty="0"/>
              <a:t>-Fée </a:t>
            </a:r>
          </a:p>
          <a:p>
            <a:pPr lvl="0"/>
            <a:r>
              <a:rPr lang="fr-FR" dirty="0"/>
              <a:t>Déséquilibré psychologiquement, sentiment d’infériorité</a:t>
            </a:r>
          </a:p>
          <a:p>
            <a:pPr lvl="0"/>
            <a:r>
              <a:rPr lang="fr-FR" dirty="0"/>
              <a:t>Ramené à Paris à la pension Vedel à la demande de son grand-père grâce à son ami </a:t>
            </a:r>
            <a:r>
              <a:rPr lang="fr-FR" dirty="0" smtClean="0"/>
              <a:t>Edouard</a:t>
            </a:r>
          </a:p>
          <a:p>
            <a:pPr lvl="0"/>
            <a:r>
              <a:rPr lang="fr-FR" dirty="0" smtClean="0"/>
              <a:t>« Est suicidé » par ses « camarades »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http://www.nndb.com/people/886/000025811/osment-siz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1370274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Armand </a:t>
            </a:r>
            <a:r>
              <a:rPr lang="fr-FR" dirty="0"/>
              <a:t>V</a:t>
            </a:r>
            <a:r>
              <a:rPr lang="fr-FR" dirty="0" smtClean="0"/>
              <a:t>edel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Emile </a:t>
            </a:r>
            <a:r>
              <a:rPr lang="fr-FR" dirty="0" err="1" smtClean="0"/>
              <a:t>Ambresin</a:t>
            </a:r>
            <a:r>
              <a:rPr lang="fr-FR" dirty="0" smtClean="0"/>
              <a:t> </a:t>
            </a:r>
          </a:p>
          <a:p>
            <a:r>
              <a:rPr lang="fr-FR" dirty="0" smtClean="0"/>
              <a:t>Lien avec Olivier p. 333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Ami d’Olivier</a:t>
            </a:r>
          </a:p>
          <a:p>
            <a:pPr lvl="0"/>
            <a:r>
              <a:rPr lang="fr-FR" dirty="0"/>
              <a:t>Mal dans sa peau, cynique, ne cesse de jouer au bouffon</a:t>
            </a:r>
          </a:p>
          <a:p>
            <a:pPr lvl="0"/>
            <a:r>
              <a:rPr lang="fr-FR" dirty="0"/>
              <a:t>Nommé rédacteur en chef de la revue de Passavant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1503045" cy="11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429</Words>
  <Application>Microsoft Office PowerPoint</Application>
  <PresentationFormat>Affichage à l'écran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Comment Gide construit-il ses personnages?</vt:lpstr>
      <vt:lpstr> Les personnages a) Les sources d’inspiration ( lien possible avec le caractère autobiographique de l’œuvre) </vt:lpstr>
      <vt:lpstr>Diapositive 3</vt:lpstr>
      <vt:lpstr>Diapositive 4</vt:lpstr>
      <vt:lpstr>Diapositive 5</vt:lpstr>
      <vt:lpstr>Diapositive 6</vt:lpstr>
      <vt:lpstr>Diapositive 7</vt:lpstr>
      <vt:lpstr>BORIS</vt:lpstr>
      <vt:lpstr>Armand Vedel</vt:lpstr>
      <vt:lpstr>Bernard Profitendieu </vt:lpstr>
      <vt:lpstr>Olivier Molinier </vt:lpstr>
      <vt:lpstr>Edouard </vt:lpstr>
      <vt:lpstr>Sophroniska </vt:lpstr>
      <vt:lpstr>Sarah Vedel </vt:lpstr>
      <vt:lpstr>Vincent Molinier</vt:lpstr>
      <vt:lpstr>Robert de Passavant </vt:lpstr>
      <vt:lpstr>Pauline Molinier</vt:lpstr>
      <vt:lpstr>M. et Mme de La Pérouse </vt:lpstr>
      <vt:lpstr>Laura Vedel </vt:lpstr>
      <vt:lpstr>Georges Molinier</vt:lpstr>
      <vt:lpstr>Bilan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Les personnages Les sources d’inspiration ( lien possible avec le caractère autobiographique de l’œuvre) </dc:title>
  <dc:creator>Karine</dc:creator>
  <cp:lastModifiedBy>Karine</cp:lastModifiedBy>
  <cp:revision>8</cp:revision>
  <dcterms:created xsi:type="dcterms:W3CDTF">2017-09-12T14:08:15Z</dcterms:created>
  <dcterms:modified xsi:type="dcterms:W3CDTF">2017-09-12T15:54:53Z</dcterms:modified>
</cp:coreProperties>
</file>