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4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6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63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5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78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5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10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72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3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4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0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5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4074-C794-47D6-808B-5E35AADFE7BA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7569-938C-4243-B81F-1198C7022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3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fr-FR" sz="7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Exposé français :</a:t>
            </a:r>
            <a:br>
              <a:rPr lang="fr-FR" sz="7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7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7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/>
              <a:t>En quoi la publicité est-elle une œuvre d’art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GACHE Julien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CANAUD Charly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ROSSER-BOULON </a:t>
            </a:r>
            <a:r>
              <a:rPr lang="fr-FR" dirty="0" err="1" smtClean="0">
                <a:solidFill>
                  <a:schemeClr val="tx1"/>
                </a:solidFill>
              </a:rPr>
              <a:t>Aldric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5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r-FR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 :</a:t>
            </a:r>
            <a:endParaRPr lang="fr-FR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 smtClean="0"/>
          </a:p>
          <a:p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fr-F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et publicité, un petit historique</a:t>
            </a:r>
            <a:endPara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fr-F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Quand l’art devient publicité et la publicité devient art</a:t>
            </a:r>
            <a:endPara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3)Conclusion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73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Art et publicité, un petit historique</a:t>
            </a:r>
            <a:b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07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28800"/>
            <a:ext cx="8460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Quand l’art devient publicité et la publicité devient art</a:t>
            </a:r>
            <a:br>
              <a:rPr lang="fr-FR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3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L’affichomanie </a:t>
            </a:r>
            <a:endParaRPr lang="fr-FR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59937"/>
              </p:ext>
            </p:extLst>
          </p:nvPr>
        </p:nvGraphicFramePr>
        <p:xfrm>
          <a:off x="2123728" y="1412776"/>
          <a:ext cx="4824536" cy="516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" r:id="rId4" imgW="5715000" imgH="7962840" progId="StaticMetafile">
                  <p:embed/>
                </p:oleObj>
              </mc:Choice>
              <mc:Fallback>
                <p:oleObj name="Photo" r:id="rId4" imgW="5715000" imgH="796284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1412776"/>
                        <a:ext cx="4824536" cy="516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7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Norman Rockwell</a:t>
            </a:r>
            <a:endParaRPr lang="fr-FR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demeteretkotler.files.wordpress.com/2012/11/norman-rockw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8302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1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pop Art</a:t>
            </a:r>
            <a:endParaRPr lang="fr-FR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leblogdelavieenrouge.files.wordpress.com/2012/05/pub-perrier-fines-bulles-ete-2012-2.jpg?w=413&amp;h=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93" y="1916832"/>
            <a:ext cx="5328592" cy="399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2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L’artiste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remet au service du marketing et de la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demeteretkotler.files.wordpress.com/2012/11/mondrian-et-lorc3a9al.png?w=300&amp;h=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37817" cy="22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1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3)Conclusion</a:t>
            </a:r>
            <a:br>
              <a:rPr lang="fr-FR" sz="10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107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6378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60</Words>
  <Application>Microsoft Office PowerPoint</Application>
  <PresentationFormat>Affichage à l'écran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Photo</vt:lpstr>
      <vt:lpstr>Exposé français :  En quoi la publicité est-elle une œuvre d’art ?</vt:lpstr>
      <vt:lpstr>SOMMAIRE :</vt:lpstr>
      <vt:lpstr> 1) Art et publicité, un petit historique </vt:lpstr>
      <vt:lpstr>Présentation PowerPoint</vt:lpstr>
      <vt:lpstr>L’affichomanie </vt:lpstr>
      <vt:lpstr>Norman Rockwell</vt:lpstr>
      <vt:lpstr>Le pop Art</vt:lpstr>
      <vt:lpstr>L’artiste se remet au service du marketing et de la communication </vt:lpstr>
      <vt:lpstr> 3)Conclusion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Exposé français :  En quoi la publicité est-elle une œuvre d’art ?</dc:title>
  <dc:creator>Admin</dc:creator>
  <cp:lastModifiedBy>Karine</cp:lastModifiedBy>
  <cp:revision>4</cp:revision>
  <dcterms:created xsi:type="dcterms:W3CDTF">2013-11-16T08:15:03Z</dcterms:created>
  <dcterms:modified xsi:type="dcterms:W3CDTF">2013-11-20T19:16:46Z</dcterms:modified>
</cp:coreProperties>
</file>